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6"/>
    <p:restoredTop sz="94674"/>
  </p:normalViewPr>
  <p:slideViewPr>
    <p:cSldViewPr snapToGrid="0" snapToObjects="1">
      <p:cViewPr>
        <p:scale>
          <a:sx n="68" d="100"/>
          <a:sy n="68" d="100"/>
        </p:scale>
        <p:origin x="2904" y="2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1525E-AEC5-614D-949A-DA4303E36A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BFD30C-3ED6-114A-B75D-1215D3796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82801-1F96-DC4F-A24A-74D46F08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D6B01A-DA31-E54A-BBB1-5CFE07729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FB40B-F24D-0E44-8637-81F194ED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75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7FDA7-C8FB-C849-9FF4-7CB80D0B3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E6471B-E2D5-5149-ACD3-0F947A675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DF9E6-D4BC-2E49-ABEA-AD2439B6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B0250-15F6-6448-AAB2-1883C8FD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5AAC59-FFC6-BE4F-8928-BBECFEDA0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21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AC4287-D282-B348-9B04-C23362B4BD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741F5-77EF-B74A-B91E-B44D32FD65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586A3C-25E4-574B-A13B-661178E7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DFB5A-F869-F049-85D9-ED98A952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3AC5FD-74CD-B044-82C2-8FA115F6C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912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B3CB5-19A1-4B46-B024-2DED17C6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8D883D-0CC6-0E42-A492-F87CD2945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1E24D-208B-1C4C-B80B-E9DAE286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047641-C8CB-F141-90CD-6A1EF51AE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DF655-5CDA-2D40-8442-BE150084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05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A7F45-8488-D94D-B9CE-87D702A3B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EF79B-5423-9B46-BC87-A4999CE38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68429-EDE7-D84D-90A4-14379F48C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7933F-DFE6-B643-84ED-A66510FA9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B325B-624D-104C-90D2-439061FCE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06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50133-DE67-E54B-B71E-275F60B9F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49DF5-D59A-8B41-9C4F-1078FCF77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B9221-E22D-8D48-94A2-7495A6F1A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82BCAD-5813-474E-A654-C406F1BE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F5D0DC-D00C-3644-8BFE-F04D5462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3D19C-35CA-1043-BC06-88A5E4F2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53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F8DF-9992-7841-9936-39DE124BA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0F407-7FEC-4843-B004-02C09F0EEC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9F177-E302-3045-973A-4CC665B39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0D0D47-9C31-2240-9393-F51EF81D2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8990DE-7146-D347-BD18-760AE01FC0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CABE83-91A6-0E4B-B420-7B9B96633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01B92-15B6-9B48-ADEC-66F1708C2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18214-BCC9-5743-A5BA-B07C3EA4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5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12D85-742C-1546-9B1A-7E8CBC1C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B54AA-5B1C-5642-9F29-11B25C746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53060-706E-B443-A2A8-60858C0B1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09D375-A027-E84E-842A-FF52FED6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51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FC10A1-DC27-4E4A-B590-BD9E6AB3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9B2393-2A46-184D-BE73-E31F1434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AA49-1DB8-7344-8EC0-9754E23BD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75E2-78D8-3E4E-B0AB-473733EE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BDB18-BF00-0944-BBD3-EF4EB02D0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115A7E-90F1-7944-A81D-F5A16770F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9D8EFB-3E12-A843-BCFE-173314FFF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83AF9-0C06-BD4D-A3AE-18A82FA1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EB658-9416-5E49-8520-45A2783B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1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D2B08-E98D-8F4B-82BC-6579ACD7E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897FCB-CBFE-164A-AE06-AD8550FB7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475689-3306-0A4E-B69C-F8FA32287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01C52-11CD-974C-B4F8-B4E2BC5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9C1D72-99AF-154D-845D-E75E557BC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55148-8D7D-A54A-86DB-78211F438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3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781CE2-6A5A-4A45-AE95-623BECFEA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E3D6A-8479-6449-8145-FD13790E5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1F1EE-E4E0-7048-A535-EF84B053E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A49DD-A090-694A-AF40-9DF3237C414E}" type="datetimeFigureOut">
              <a:rPr lang="en-US" smtClean="0"/>
              <a:t>8/14/20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42715-6917-C640-B3F1-298B9F20D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BA05E-2989-1B4F-9005-B40B6445B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11A8B-5E22-E840-9E65-4DDC37D6C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3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0825-755D-304D-B5A5-C91D1ADF5E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698BC3-6F41-404E-A1D5-86AC5705A99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6819B9-B93A-6A45-9773-424869D0E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6444B-D823-A44A-B1C8-F8BDB353AF5B}"/>
              </a:ext>
            </a:extLst>
          </p:cNvPr>
          <p:cNvSpPr txBox="1"/>
          <p:nvPr/>
        </p:nvSpPr>
        <p:spPr>
          <a:xfrm>
            <a:off x="1524000" y="2924166"/>
            <a:ext cx="84963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PBBananaNutMuffin Medium" panose="02000603000000000000" pitchFamily="2" charset="0"/>
                <a:ea typeface="PBBananaNutMuffin Medium" panose="02000603000000000000" pitchFamily="2" charset="0"/>
              </a:rPr>
              <a:t>Welcome to Mrs. Brown’s First grade classroom</a:t>
            </a:r>
          </a:p>
        </p:txBody>
      </p:sp>
    </p:spTree>
    <p:extLst>
      <p:ext uri="{BB962C8B-B14F-4D97-AF65-F5344CB8AC3E}">
        <p14:creationId xmlns:p14="http://schemas.microsoft.com/office/powerpoint/2010/main" val="636385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165D-2580-AF41-AB60-4A41C0D84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503364-A39C-FF4A-9917-36F09FBAC1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3AB372-4C12-624D-B324-A9AEC30703D0}"/>
              </a:ext>
            </a:extLst>
          </p:cNvPr>
          <p:cNvSpPr txBox="1"/>
          <p:nvPr/>
        </p:nvSpPr>
        <p:spPr>
          <a:xfrm>
            <a:off x="1123950" y="365125"/>
            <a:ext cx="998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PBBananaNutMuffin Medium" panose="02000603000000000000" pitchFamily="2" charset="0"/>
                <a:ea typeface="PBBananaNutMuffin Medium" panose="02000603000000000000" pitchFamily="2" charset="0"/>
              </a:rPr>
              <a:t>I will see you soon</a:t>
            </a:r>
            <a:r>
              <a:rPr lang="en-US" sz="7200" dirty="0">
                <a:solidFill>
                  <a:schemeClr val="bg1"/>
                </a:solidFill>
                <a:latin typeface="PBBananaNutMuffin Medium" panose="02000603000000000000" pitchFamily="2" charset="0"/>
                <a:ea typeface="PBBananaNutMuffin Medium" panose="02000603000000000000" pitchFamily="2" charset="0"/>
              </a:rPr>
              <a:t>!</a:t>
            </a:r>
            <a:endParaRPr lang="en-US" dirty="0">
              <a:solidFill>
                <a:schemeClr val="bg1"/>
              </a:solidFill>
              <a:latin typeface="PBBananaNutMuffin Medium" panose="02000603000000000000" pitchFamily="2" charset="0"/>
              <a:ea typeface="PBBananaNutMuffin Medium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71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5626-AC2D-084E-A692-87340C8E0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B6211AC-7674-5341-9088-64AF5C8681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688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220E3-8258-A241-AAF2-9E7E2280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FDD8C4-EB41-D34F-AEE0-877EFFAE2F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226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9A1BE-3220-A34F-84DA-A1B14AF90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C8DEE6-E0D3-4849-A5AA-BA0CE69A9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3241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8A2CA-A13D-2F4F-A213-DBC043E35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BDE8EC-6258-894F-A18A-3F58AED55C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59229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CDCB8-84C8-E144-AA17-652DB693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B511E3-8C49-9649-9E3F-862F8ED2E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53900" cy="6858000"/>
          </a:xfrm>
        </p:spPr>
      </p:pic>
    </p:spTree>
    <p:extLst>
      <p:ext uri="{BB962C8B-B14F-4D97-AF65-F5344CB8AC3E}">
        <p14:creationId xmlns:p14="http://schemas.microsoft.com/office/powerpoint/2010/main" val="3124889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0B4DC-CE53-7F48-820D-EF108ADC5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F482DC-A49A-FD4E-90BA-97A709F64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61782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24529-149B-E64C-94EA-C3BFE1919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596956-713F-6C4A-B4AA-878FAE10D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339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27991-68DF-974E-A2F0-372C35887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202A0F-F585-574D-ACB3-C34B6E153E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61374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14</Words>
  <Application>Microsoft Macintosh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PBBananaNutMuffin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H. Brown</dc:creator>
  <cp:lastModifiedBy>Lauren H. Brown</cp:lastModifiedBy>
  <cp:revision>4</cp:revision>
  <dcterms:created xsi:type="dcterms:W3CDTF">2020-08-14T17:30:35Z</dcterms:created>
  <dcterms:modified xsi:type="dcterms:W3CDTF">2020-08-14T18:15:33Z</dcterms:modified>
</cp:coreProperties>
</file>